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67"/>
  </p:notesMasterIdLst>
  <p:sldIdLst>
    <p:sldId id="284" r:id="rId6"/>
    <p:sldId id="285" r:id="rId7"/>
    <p:sldId id="286" r:id="rId8"/>
    <p:sldId id="287" r:id="rId9"/>
    <p:sldId id="288" r:id="rId10"/>
    <p:sldId id="289" r:id="rId11"/>
    <p:sldId id="290" r:id="rId12"/>
    <p:sldId id="272" r:id="rId13"/>
    <p:sldId id="257" r:id="rId14"/>
    <p:sldId id="271" r:id="rId15"/>
    <p:sldId id="258" r:id="rId16"/>
    <p:sldId id="273" r:id="rId17"/>
    <p:sldId id="269" r:id="rId18"/>
    <p:sldId id="274" r:id="rId19"/>
    <p:sldId id="259" r:id="rId20"/>
    <p:sldId id="283" r:id="rId21"/>
    <p:sldId id="282" r:id="rId22"/>
    <p:sldId id="275" r:id="rId23"/>
    <p:sldId id="277" r:id="rId24"/>
    <p:sldId id="276" r:id="rId25"/>
    <p:sldId id="260" r:id="rId26"/>
    <p:sldId id="256" r:id="rId27"/>
    <p:sldId id="291" r:id="rId28"/>
    <p:sldId id="292" r:id="rId29"/>
    <p:sldId id="293" r:id="rId30"/>
    <p:sldId id="294" r:id="rId31"/>
    <p:sldId id="261" r:id="rId32"/>
    <p:sldId id="266" r:id="rId33"/>
    <p:sldId id="262" r:id="rId34"/>
    <p:sldId id="263" r:id="rId35"/>
    <p:sldId id="264" r:id="rId36"/>
    <p:sldId id="265" r:id="rId37"/>
    <p:sldId id="267" r:id="rId38"/>
    <p:sldId id="268" r:id="rId39"/>
    <p:sldId id="295" r:id="rId40"/>
    <p:sldId id="270" r:id="rId41"/>
    <p:sldId id="296" r:id="rId42"/>
    <p:sldId id="297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298" r:id="rId59"/>
    <p:sldId id="299" r:id="rId60"/>
    <p:sldId id="300" r:id="rId61"/>
    <p:sldId id="301" r:id="rId62"/>
    <p:sldId id="302" r:id="rId63"/>
    <p:sldId id="278" r:id="rId64"/>
    <p:sldId id="279" r:id="rId65"/>
    <p:sldId id="31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dre" id="{0A967CB3-0809-46B0-BAD0-130EA91FF634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72"/>
            <p14:sldId id="257"/>
            <p14:sldId id="271"/>
            <p14:sldId id="258"/>
            <p14:sldId id="273"/>
            <p14:sldId id="269"/>
            <p14:sldId id="274"/>
            <p14:sldId id="259"/>
            <p14:sldId id="283"/>
            <p14:sldId id="282"/>
            <p14:sldId id="275"/>
            <p14:sldId id="277"/>
            <p14:sldId id="276"/>
            <p14:sldId id="260"/>
          </p14:sldIdLst>
        </p14:section>
        <p14:section name="Ian" id="{5F98AEEA-3DE8-4D70-9BE9-E07C99594C56}">
          <p14:sldIdLst>
            <p14:sldId id="256"/>
            <p14:sldId id="291"/>
            <p14:sldId id="292"/>
            <p14:sldId id="293"/>
            <p14:sldId id="294"/>
            <p14:sldId id="261"/>
            <p14:sldId id="266"/>
            <p14:sldId id="262"/>
            <p14:sldId id="263"/>
            <p14:sldId id="264"/>
            <p14:sldId id="265"/>
          </p14:sldIdLst>
        </p14:section>
        <p14:section name="Toni" id="{AC071688-A3A4-4AA8-A59A-6C12802BDCCA}">
          <p14:sldIdLst>
            <p14:sldId id="267"/>
            <p14:sldId id="268"/>
            <p14:sldId id="295"/>
            <p14:sldId id="270"/>
            <p14:sldId id="296"/>
            <p14:sldId id="297"/>
          </p14:sldIdLst>
        </p14:section>
        <p14:section name="Hendra" id="{4FA6C6D6-A948-4F0F-9DDE-73D51B818A1E}">
          <p14:sldIdLst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Ivan" id="{1A227DA9-9095-44EF-86D8-3ABBA1472807}">
          <p14:sldIdLst>
            <p14:sldId id="298"/>
            <p14:sldId id="299"/>
            <p14:sldId id="300"/>
            <p14:sldId id="301"/>
            <p14:sldId id="302"/>
            <p14:sldId id="278"/>
            <p14:sldId id="27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drawan Cahyady" initials="HC" lastIdx="1" clrIdx="0">
    <p:extLst>
      <p:ext uri="{19B8F6BF-5375-455C-9EA6-DF929625EA0E}">
        <p15:presenceInfo xmlns:p15="http://schemas.microsoft.com/office/powerpoint/2012/main" userId="e63603ab7136fd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B4BF"/>
    <a:srgbClr val="A0ACB6"/>
    <a:srgbClr val="29A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64" autoAdjust="0"/>
    <p:restoredTop sz="94660"/>
  </p:normalViewPr>
  <p:slideViewPr>
    <p:cSldViewPr snapToGrid="0">
      <p:cViewPr varScale="1">
        <p:scale>
          <a:sx n="46" d="100"/>
          <a:sy n="46" d="100"/>
        </p:scale>
        <p:origin x="6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20:23:58.440" idx="1">
    <p:pos x="7685" y="43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06D85-986F-4F04-8487-4194BBDD3819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FC456-7EF0-452B-AE47-DD3FD5D4B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67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4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47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7A67-7645-44A0-92C5-411263AD2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4D8FA-92EE-453B-BF39-0F8DEDA86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FD6A6-670C-40A4-BC5D-F994CE5B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10AAD-F22C-482A-8C2C-D6C51098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C72D-52E4-421E-B6F9-E17E96B7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06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B5A7-4A8E-4904-ADC3-458DD3EC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D7240-0394-4CB5-864C-56DDFA6D7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AE269-285A-404F-8923-75FC0131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648D-0C86-4F34-A4F3-FFF7E8F5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B7646-9DED-449D-B8AD-E7474ACB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87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DA6F-B5CC-49F0-93AB-329C8B6A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63B5E-1360-4A25-8149-2E6BF2B84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FEC4B-B352-42CF-94C7-1357811A2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A10E8-3D6B-442E-91ED-C1500B0D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69BD-A519-42F1-857E-33538BEC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39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AB65-CBE6-44D6-8BFB-D390F150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EC271-36F1-45E1-82F2-FD14B0ACF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01F44-8281-42B8-B8A3-9F6B6027F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8F12D-2109-4C79-9D84-07C7EB0E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62102-E215-4AA7-A17C-53571A02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49725-66CC-4A92-9207-5448C457D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9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FB45-A5B3-43DE-87FE-99A31E70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F644B-0E29-4AE2-971E-E371FF888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39D96-8D25-4FC7-83D1-E685CDBC4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1ED03-10EE-4CF6-81D9-3976DAE31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A0726-BF62-4A51-B45A-7DADEC8E2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EF608-D563-404E-9A82-3B28E3FF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C463BA-AB00-4CF3-8A5E-FD0079FF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74580-B307-4D43-893F-EA7B3228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5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B197-E4C9-435E-B556-507E5FF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DEA59-CF56-48BB-967B-50D7F6B7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C3997-2486-41C4-820A-578FE483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11825-BFAD-459C-ADCF-3CD965B1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9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CA19D-9C26-4325-94A8-3523667D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DB0EB-7E30-40D5-8F24-89FB5120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A20DE-CE99-4D0B-99F2-F13180A6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58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75B8-BD50-499E-8CEC-1C1543C1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63E1-3FD4-44A9-8CDA-93691265B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55977-8321-4CD1-BDDA-16E3C8CF4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C2901-C2B6-43C5-89F2-DC78CB7F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0FFD8-1A6A-4AE8-8457-79EDAF83C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91955-ACE5-4BBA-8C5E-8585DAEE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7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62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8D35-80BC-4768-8BAE-03FE153C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74BD8-DF2A-4EFE-8E6E-8D538B4A9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3D555-61A8-4517-84DB-1A544E7E1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CB0F4-0425-484C-B3D1-12916720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393D0-0917-49D4-A351-EDA4034C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0ED8E-8773-48F9-BD8A-46BFC423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43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A828-21B3-47A6-A857-A969F2DE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3B004-010C-4402-8BC0-A9A130B90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BC73C-C930-41CA-98B2-6716772B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FBD7-AA87-41A8-9CB2-BEE922B62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C8A06-2084-4699-9AE7-EEB5B68E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54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80649-D94F-4B2E-B56E-ECF4622B2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7FBCE0-EE45-4BDE-81FD-7D95BE04F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2F3E9-DA90-440C-9CE7-1A084583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C2C87-165D-428F-899D-0743756B4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6D4E6-E0BA-470A-AB4A-A2645AB2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0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05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7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98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9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2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40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EB8CA-5874-4A0C-897D-AF2F8773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FFB07-5DE4-4D2F-B378-4FF5445E7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0BC99-21E0-42A1-AB0B-AEA266AE4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6E954-7EAF-483D-8319-8C816A8166A8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9ABC8-4822-466D-9BC8-82F09C576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D9071-14A5-4D55-B354-E646F83D0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EF821-0D67-487C-80D3-F161384E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1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B17119-5E10-4FB2-9343-2579534D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7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DBE05-24D2-4553-A5CB-C36C010F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475A-50BA-4948-B4D1-BD0B5E262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6201689"/>
            <a:ext cx="527637" cy="5276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213266-C7F9-47D0-B28E-4529D0E9F585}"/>
              </a:ext>
            </a:extLst>
          </p:cNvPr>
          <p:cNvSpPr/>
          <p:nvPr/>
        </p:nvSpPr>
        <p:spPr>
          <a:xfrm>
            <a:off x="10598737" y="6326409"/>
            <a:ext cx="1466263" cy="278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Josefin Sans" pitchFamily="2" charset="0"/>
              </a:rPr>
              <a:t>insframe</a:t>
            </a:r>
            <a:endParaRPr lang="en-US" sz="24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319863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BEB217-09C2-4C1B-9173-3C626D4FAE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713DC-9BE6-49D1-AF4D-6012EC4BC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5" y="0"/>
            <a:ext cx="995900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75A50-2665-4654-BD40-8BF77BB5A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5469750"/>
            <a:ext cx="1102500" cy="110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58E17-2344-4EC3-B352-859D78D825DE}"/>
              </a:ext>
            </a:extLst>
          </p:cNvPr>
          <p:cNvSpPr/>
          <p:nvPr/>
        </p:nvSpPr>
        <p:spPr>
          <a:xfrm>
            <a:off x="0" y="203200"/>
            <a:ext cx="2400300" cy="33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Josefin Sans" pitchFamily="2" charset="0"/>
              </a:rPr>
              <a:t>home.html – line 44</a:t>
            </a:r>
          </a:p>
        </p:txBody>
      </p:sp>
    </p:spTree>
    <p:extLst>
      <p:ext uri="{BB962C8B-B14F-4D97-AF65-F5344CB8AC3E}">
        <p14:creationId xmlns:p14="http://schemas.microsoft.com/office/powerpoint/2010/main" val="3241073880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2325B-4223-4D5B-BEE9-D24819F9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C2F57-0390-44EC-8778-2009A0A4F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6201689"/>
            <a:ext cx="527637" cy="527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6FE837-E75E-495E-89F3-A16C5B2F04FF}"/>
              </a:ext>
            </a:extLst>
          </p:cNvPr>
          <p:cNvSpPr/>
          <p:nvPr/>
        </p:nvSpPr>
        <p:spPr>
          <a:xfrm>
            <a:off x="10598737" y="6326409"/>
            <a:ext cx="1466263" cy="278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Josefin Sans" pitchFamily="2" charset="0"/>
              </a:rPr>
              <a:t>insframe</a:t>
            </a:r>
            <a:endParaRPr lang="en-US" sz="24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974821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A4469B-CB1A-4DBA-9436-4428DC7B60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36DD4-8807-438A-AA8D-CC5441E4B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3"/>
          <a:stretch/>
        </p:blipFill>
        <p:spPr>
          <a:xfrm>
            <a:off x="11094055" y="5469749"/>
            <a:ext cx="812195" cy="1102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3342C-832F-41FE-8026-2EFDAD7D3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30" y="0"/>
            <a:ext cx="98069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8A3F67-22DD-44B4-A8C4-9233B96B7878}"/>
              </a:ext>
            </a:extLst>
          </p:cNvPr>
          <p:cNvSpPr/>
          <p:nvPr/>
        </p:nvSpPr>
        <p:spPr>
          <a:xfrm>
            <a:off x="0" y="203200"/>
            <a:ext cx="2400300" cy="33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Josefin Sans" pitchFamily="2" charset="0"/>
              </a:rPr>
              <a:t>navbar.js – line 1</a:t>
            </a:r>
          </a:p>
        </p:txBody>
      </p:sp>
    </p:spTree>
    <p:extLst>
      <p:ext uri="{BB962C8B-B14F-4D97-AF65-F5344CB8AC3E}">
        <p14:creationId xmlns:p14="http://schemas.microsoft.com/office/powerpoint/2010/main" val="2456881449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0D7A25-6C66-4665-9146-696E2E33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4C9FA-950C-4849-B4AF-9FDF3C0E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6201689"/>
            <a:ext cx="527637" cy="527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4CCD82-3404-4BFC-9D54-2E6B8D2513D0}"/>
              </a:ext>
            </a:extLst>
          </p:cNvPr>
          <p:cNvSpPr/>
          <p:nvPr/>
        </p:nvSpPr>
        <p:spPr>
          <a:xfrm>
            <a:off x="10598737" y="6326409"/>
            <a:ext cx="1466263" cy="278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Josefin Sans" pitchFamily="2" charset="0"/>
              </a:rPr>
              <a:t>insframe</a:t>
            </a:r>
            <a:endParaRPr lang="en-US" sz="24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62861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AB1A3A-BD4F-470D-AD81-DE042626CA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1BB7F-3B8D-4AF8-A12E-8A4E42C84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" y="0"/>
            <a:ext cx="1210235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3CE57-BBBE-4373-9DB5-17BF4E4D9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5469750"/>
            <a:ext cx="1102500" cy="1102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7A628C-1560-4189-95C5-7743C60EE2CB}"/>
              </a:ext>
            </a:extLst>
          </p:cNvPr>
          <p:cNvSpPr/>
          <p:nvPr/>
        </p:nvSpPr>
        <p:spPr>
          <a:xfrm>
            <a:off x="0" y="203200"/>
            <a:ext cx="2400300" cy="33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Josefin Sans" pitchFamily="2" charset="0"/>
              </a:rPr>
              <a:t>home.html – line 82</a:t>
            </a:r>
          </a:p>
        </p:txBody>
      </p:sp>
    </p:spTree>
    <p:extLst>
      <p:ext uri="{BB962C8B-B14F-4D97-AF65-F5344CB8AC3E}">
        <p14:creationId xmlns:p14="http://schemas.microsoft.com/office/powerpoint/2010/main" val="1572355414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DD3A8-24B7-452F-8D0D-89F6B123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4C9FA-950C-4849-B4AF-9FDF3C0E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6201689"/>
            <a:ext cx="527637" cy="527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4CCD82-3404-4BFC-9D54-2E6B8D2513D0}"/>
              </a:ext>
            </a:extLst>
          </p:cNvPr>
          <p:cNvSpPr/>
          <p:nvPr/>
        </p:nvSpPr>
        <p:spPr>
          <a:xfrm>
            <a:off x="10598737" y="6326409"/>
            <a:ext cx="1466263" cy="278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Josefin Sans" pitchFamily="2" charset="0"/>
              </a:rPr>
              <a:t>insframe</a:t>
            </a:r>
            <a:endParaRPr lang="en-US" sz="24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1008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C6A224-E402-47BD-A0A2-9D021FAB23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2BC13-59D3-46E0-8E77-86D68C1C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5469750"/>
            <a:ext cx="1102500" cy="1102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A2E4E-CF4D-43DD-BE99-6F3436345977}"/>
              </a:ext>
            </a:extLst>
          </p:cNvPr>
          <p:cNvSpPr/>
          <p:nvPr/>
        </p:nvSpPr>
        <p:spPr>
          <a:xfrm>
            <a:off x="0" y="203200"/>
            <a:ext cx="2400300" cy="33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Josefin Sans" pitchFamily="2" charset="0"/>
              </a:rPr>
              <a:t>home.html – line 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D6B0D-A294-45CB-825B-3D2CE0F48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514"/>
            <a:ext cx="12192000" cy="50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2057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371DD-E25F-483F-A56A-5F28ABFF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9E881C-D77F-4006-A90D-45FFEB331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6201689"/>
            <a:ext cx="527637" cy="527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EB4C14-8036-4954-96B5-EDB9A885B1F5}"/>
              </a:ext>
            </a:extLst>
          </p:cNvPr>
          <p:cNvSpPr/>
          <p:nvPr/>
        </p:nvSpPr>
        <p:spPr>
          <a:xfrm>
            <a:off x="10598737" y="6326409"/>
            <a:ext cx="1466263" cy="278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Josefin Sans" pitchFamily="2" charset="0"/>
              </a:rPr>
              <a:t>insframe</a:t>
            </a:r>
            <a:endParaRPr lang="en-US" sz="24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887315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1AB61-F0A1-4945-B83E-B122DFAF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868957-61C9-4F7B-B2FE-4DDD470BE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6201689"/>
            <a:ext cx="527637" cy="527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0E782B-9C58-45E4-832A-4273BC9A7EF0}"/>
              </a:ext>
            </a:extLst>
          </p:cNvPr>
          <p:cNvSpPr/>
          <p:nvPr/>
        </p:nvSpPr>
        <p:spPr>
          <a:xfrm>
            <a:off x="10598737" y="6326409"/>
            <a:ext cx="1466263" cy="278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Josefin Sans" pitchFamily="2" charset="0"/>
              </a:rPr>
              <a:t>insframe</a:t>
            </a:r>
            <a:endParaRPr lang="en-US" sz="24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336394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CA7501-1719-4907-AB44-0ACE2974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339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E56B5-8095-4FA2-B9FB-E5BBBB46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D0529-0176-40F7-9561-3287AE0AB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6201689"/>
            <a:ext cx="527637" cy="5276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C47953-6026-4AE9-9B08-57A10C79AD54}"/>
              </a:ext>
            </a:extLst>
          </p:cNvPr>
          <p:cNvSpPr/>
          <p:nvPr/>
        </p:nvSpPr>
        <p:spPr>
          <a:xfrm>
            <a:off x="10598737" y="6326409"/>
            <a:ext cx="1466263" cy="278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Josefin Sans" pitchFamily="2" charset="0"/>
              </a:rPr>
              <a:t>insframe</a:t>
            </a:r>
            <a:endParaRPr lang="en-US" sz="24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02092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C6A224-E402-47BD-A0A2-9D021FAB23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8F727-3A94-4202-9EDE-9BACD569F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3" y="0"/>
            <a:ext cx="1062127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2BC13-59D3-46E0-8E77-86D68C1CF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5469750"/>
            <a:ext cx="1102500" cy="1102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A2E4E-CF4D-43DD-BE99-6F3436345977}"/>
              </a:ext>
            </a:extLst>
          </p:cNvPr>
          <p:cNvSpPr/>
          <p:nvPr/>
        </p:nvSpPr>
        <p:spPr>
          <a:xfrm>
            <a:off x="0" y="203200"/>
            <a:ext cx="2400300" cy="33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Josefin Sans" pitchFamily="2" charset="0"/>
              </a:rPr>
              <a:t>home.html – line 108</a:t>
            </a:r>
          </a:p>
        </p:txBody>
      </p:sp>
    </p:spTree>
    <p:extLst>
      <p:ext uri="{BB962C8B-B14F-4D97-AF65-F5344CB8AC3E}">
        <p14:creationId xmlns:p14="http://schemas.microsoft.com/office/powerpoint/2010/main" val="883673981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8A62-CEB7-471C-9E2B-0D6FDFEF2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F9E95-4CBD-407E-BFC9-DEB69564BA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357AF-EAD4-4842-B2DB-7316E76C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5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CFA1-092B-48CD-8B0C-DF2CCCA1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DB84C4A-93DB-4768-8335-38A0B07B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615B0C-8282-46F3-BD72-29398514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71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0365-482C-4082-81BB-0A01385F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452BEC-C3CF-42D1-8476-E852B7C7C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F2668-0934-45A6-B2AA-226808A9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2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F368-FAE4-4CB9-A137-EF90A21B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3FC8E-5532-45A2-92EA-60AED79670D8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AF2EE6-8C22-49A8-9058-AE64B412F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44000" cy="6858000"/>
          </a:xfr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01C60F54-FCAF-483B-869E-1F3FEBD4E5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04900" y="128600"/>
            <a:ext cx="998220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2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EAB8-A52A-4EA7-AAF6-686868664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DCCA37-0E26-4274-BEA8-E8B6815638A1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19BCB-A83C-4EB9-8E8B-47687D3E2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779612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CCF0-AC2C-4EA1-96EF-0681A439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7CB9B-B91E-4557-9CAD-0A2CFA838C96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FB326-541B-4F26-AB97-F3C150174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242854" cy="6858000"/>
          </a:xfrm>
        </p:spPr>
      </p:pic>
    </p:spTree>
    <p:extLst>
      <p:ext uri="{BB962C8B-B14F-4D97-AF65-F5344CB8AC3E}">
        <p14:creationId xmlns:p14="http://schemas.microsoft.com/office/powerpoint/2010/main" val="595471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843C-63B7-4FDA-92E9-A6870079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938C71-0B63-4748-9A45-88485122D2A6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3732F-464D-44ED-9EB4-65F557BD0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16" y="0"/>
            <a:ext cx="8124974" cy="6858000"/>
          </a:xfrm>
        </p:spPr>
      </p:pic>
    </p:spTree>
    <p:extLst>
      <p:ext uri="{BB962C8B-B14F-4D97-AF65-F5344CB8AC3E}">
        <p14:creationId xmlns:p14="http://schemas.microsoft.com/office/powerpoint/2010/main" val="106071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72DFD6-07C3-417D-8083-9E9814577BDC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BDD06-E497-4293-9CB1-B2E469B35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56" y="0"/>
            <a:ext cx="4993683" cy="6851822"/>
          </a:xfrm>
        </p:spPr>
      </p:pic>
    </p:spTree>
    <p:extLst>
      <p:ext uri="{BB962C8B-B14F-4D97-AF65-F5344CB8AC3E}">
        <p14:creationId xmlns:p14="http://schemas.microsoft.com/office/powerpoint/2010/main" val="50990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A35B1-3CA5-4020-8507-1D951510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1410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0313-DF3B-4849-BF5A-CF6DFDC7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6F68A3-559B-4DDD-8B2F-6C09872BEFE1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C500D1-A765-4AF9-9705-2A83993A6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90" y="11"/>
            <a:ext cx="7115033" cy="6857989"/>
          </a:xfrm>
        </p:spPr>
      </p:pic>
    </p:spTree>
    <p:extLst>
      <p:ext uri="{BB962C8B-B14F-4D97-AF65-F5344CB8AC3E}">
        <p14:creationId xmlns:p14="http://schemas.microsoft.com/office/powerpoint/2010/main" val="3427800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67977A-F457-411D-B344-8532FD3E278E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1FCAD2-7897-4C65-B371-9B74431CE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92" y="6178"/>
            <a:ext cx="5165124" cy="6858000"/>
          </a:xfrm>
        </p:spPr>
      </p:pic>
    </p:spTree>
    <p:extLst>
      <p:ext uri="{BB962C8B-B14F-4D97-AF65-F5344CB8AC3E}">
        <p14:creationId xmlns:p14="http://schemas.microsoft.com/office/powerpoint/2010/main" val="1369875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039F-EFCC-464C-8B20-2E933A5F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39FCF8-E82D-4E88-876E-FD50F59FE4A0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F3096-55F4-467B-83CE-8A2CCE7B6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3" y="0"/>
            <a:ext cx="7886699" cy="6858000"/>
          </a:xfrm>
        </p:spPr>
      </p:pic>
    </p:spTree>
    <p:extLst>
      <p:ext uri="{BB962C8B-B14F-4D97-AF65-F5344CB8AC3E}">
        <p14:creationId xmlns:p14="http://schemas.microsoft.com/office/powerpoint/2010/main" val="204835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0C81-660A-40C8-9B78-D6A808C3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Josefin Sans" pitchFamily="2" charset="0"/>
              </a:rPr>
              <a:t>Category (</a:t>
            </a:r>
            <a:r>
              <a:rPr lang="en-US" b="1" i="1" dirty="0" err="1">
                <a:latin typeface="Josefin Sans" pitchFamily="2" charset="0"/>
              </a:rPr>
              <a:t>tampilan</a:t>
            </a:r>
            <a:r>
              <a:rPr lang="en-US" b="1" i="1" dirty="0">
                <a:latin typeface="Josefin Sans" pitchFamily="2" charset="0"/>
              </a:rPr>
              <a:t>)</a:t>
            </a:r>
            <a:endParaRPr lang="en-ID" b="1" i="1" dirty="0">
              <a:latin typeface="Josefin Sans" pitchFamily="2" charset="0"/>
            </a:endParaRP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8A9B3A57-8CB3-4E5B-96BB-0696C58B9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49" r="2277" b="5374"/>
          <a:stretch/>
        </p:blipFill>
        <p:spPr>
          <a:xfrm>
            <a:off x="2214205" y="2340131"/>
            <a:ext cx="7761508" cy="3852608"/>
          </a:xfrm>
        </p:spPr>
      </p:pic>
    </p:spTree>
    <p:extLst>
      <p:ext uri="{BB962C8B-B14F-4D97-AF65-F5344CB8AC3E}">
        <p14:creationId xmlns:p14="http://schemas.microsoft.com/office/powerpoint/2010/main" val="410132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4A61-2864-415D-987A-FCB464E8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Josefin Sans" pitchFamily="2" charset="0"/>
              </a:rPr>
              <a:t>html</a:t>
            </a:r>
            <a:endParaRPr lang="en-ID" b="1" i="1" dirty="0">
              <a:latin typeface="Josefin Sans" pitchFamily="2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839E642-E822-403C-B194-6D495446C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845" y="1943349"/>
            <a:ext cx="7300228" cy="4790772"/>
          </a:xfrm>
        </p:spPr>
      </p:pic>
    </p:spTree>
    <p:extLst>
      <p:ext uri="{BB962C8B-B14F-4D97-AF65-F5344CB8AC3E}">
        <p14:creationId xmlns:p14="http://schemas.microsoft.com/office/powerpoint/2010/main" val="488420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CDDE-6871-479B-AFBA-F86CB419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Josefin Sans" pitchFamily="2" charset="0"/>
              </a:rPr>
              <a:t>CSS</a:t>
            </a:r>
            <a:endParaRPr lang="en-ID" b="1" i="1" dirty="0">
              <a:latin typeface="Josefin Sans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04AEC-10DD-4BB4-8B82-4093AC892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9695" y="2294316"/>
            <a:ext cx="3472814" cy="4004416"/>
          </a:xfr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D9CF5FD3-5B3D-4C81-BAF4-61FF038A2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49" r="2277" b="5374"/>
          <a:stretch/>
        </p:blipFill>
        <p:spPr>
          <a:xfrm>
            <a:off x="281496" y="2340131"/>
            <a:ext cx="7761508" cy="385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04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6FC4-F392-4EA8-B804-3F6FE7C7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Josefin Sans" pitchFamily="2" charset="0"/>
              </a:rPr>
              <a:t>Leaderboard(</a:t>
            </a:r>
            <a:r>
              <a:rPr lang="en-US" b="1" i="1" dirty="0" err="1">
                <a:latin typeface="Josefin Sans" pitchFamily="2" charset="0"/>
              </a:rPr>
              <a:t>Tampilan</a:t>
            </a:r>
            <a:r>
              <a:rPr lang="en-US" b="1" i="1" dirty="0">
                <a:latin typeface="Josefin Sans" pitchFamily="2" charset="0"/>
              </a:rPr>
              <a:t>)</a:t>
            </a:r>
            <a:endParaRPr lang="en-ID" b="1" i="1" dirty="0">
              <a:latin typeface="Josefin Sans" pitchFamily="2" charset="0"/>
            </a:endParaRPr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5FADD34D-43F5-4309-B11A-E487105D0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03" t="18330" r="16066" b="6779"/>
          <a:stretch/>
        </p:blipFill>
        <p:spPr>
          <a:xfrm>
            <a:off x="2786743" y="2457315"/>
            <a:ext cx="6618514" cy="3650898"/>
          </a:xfrm>
        </p:spPr>
      </p:pic>
    </p:spTree>
    <p:extLst>
      <p:ext uri="{BB962C8B-B14F-4D97-AF65-F5344CB8AC3E}">
        <p14:creationId xmlns:p14="http://schemas.microsoft.com/office/powerpoint/2010/main" val="809485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D2A9-8DF2-43B0-B954-F772E84B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Josefin Sans" pitchFamily="2" charset="0"/>
              </a:rPr>
              <a:t>Html</a:t>
            </a:r>
            <a:endParaRPr lang="en-ID" b="1" i="1" dirty="0">
              <a:latin typeface="Josefin Sans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C39D2-9C78-45AD-A5DF-DD7499355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8224" y="0"/>
            <a:ext cx="7173776" cy="6860606"/>
          </a:xfrm>
        </p:spPr>
      </p:pic>
    </p:spTree>
    <p:extLst>
      <p:ext uri="{BB962C8B-B14F-4D97-AF65-F5344CB8AC3E}">
        <p14:creationId xmlns:p14="http://schemas.microsoft.com/office/powerpoint/2010/main" val="208113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81DC-357B-4223-904C-EB67970C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Josefin Sans" pitchFamily="2" charset="0"/>
              </a:rPr>
              <a:t>CSS</a:t>
            </a:r>
            <a:endParaRPr lang="en-ID" b="1" i="1" dirty="0">
              <a:latin typeface="Josefin Sans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073367-1B1F-4E86-BBC2-1F61CB6C7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8392" y="0"/>
            <a:ext cx="6463608" cy="6873996"/>
          </a:xfrm>
        </p:spPr>
      </p:pic>
    </p:spTree>
    <p:extLst>
      <p:ext uri="{BB962C8B-B14F-4D97-AF65-F5344CB8AC3E}">
        <p14:creationId xmlns:p14="http://schemas.microsoft.com/office/powerpoint/2010/main" val="272046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9375A2-8D49-4784-8460-5587525D0E74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E2A580-3B3C-4A93-A2D0-BBEC266A5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2" r="34"/>
          <a:stretch/>
        </p:blipFill>
        <p:spPr>
          <a:xfrm>
            <a:off x="6330017" y="573846"/>
            <a:ext cx="5844466" cy="5710307"/>
          </a:xfrm>
          <a:prstGeom prst="rect">
            <a:avLst/>
          </a:prstGeom>
        </p:spPr>
      </p:pic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5C5C00EE-EF83-48C5-858C-9952D18FD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5" t="13339" r="7777" b="10736"/>
          <a:stretch/>
        </p:blipFill>
        <p:spPr>
          <a:xfrm>
            <a:off x="234015" y="746706"/>
            <a:ext cx="5861985" cy="42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2B832-E832-4F29-8742-06BD91A6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1091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8E5783-576A-439D-9DD3-659B382193D6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C599F9-F1B5-45D3-9FA6-4DE738BB6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972"/>
          <a:stretch/>
        </p:blipFill>
        <p:spPr>
          <a:xfrm>
            <a:off x="251849" y="1164554"/>
            <a:ext cx="4835055" cy="4351338"/>
          </a:xfrm>
          <a:prstGeom prst="rect">
            <a:avLst/>
          </a:prstGeom>
        </p:spPr>
      </p:pic>
      <p:pic>
        <p:nvPicPr>
          <p:cNvPr id="6" name="Picture 4" descr="Text&#10;&#10;Description automatically generated">
            <a:extLst>
              <a:ext uri="{FF2B5EF4-FFF2-40B4-BE49-F238E27FC236}">
                <a16:creationId xmlns:a16="http://schemas.microsoft.com/office/drawing/2014/main" id="{2B88DA25-DC9C-4364-8302-B4D34DF1F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1" t="17884" r="9039" b="47199"/>
          <a:stretch/>
        </p:blipFill>
        <p:spPr>
          <a:xfrm>
            <a:off x="5557421" y="2026968"/>
            <a:ext cx="6059881" cy="182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38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4BE2B9-BE54-426F-803B-3C0F45F6E5AE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312D67-CD36-4306-B7BC-34A56CCFF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2245"/>
          <a:stretch/>
        </p:blipFill>
        <p:spPr>
          <a:xfrm>
            <a:off x="78648" y="353151"/>
            <a:ext cx="5825004" cy="5718762"/>
          </a:xfrm>
          <a:prstGeom prst="rect">
            <a:avLst/>
          </a:prstGeom>
        </p:spPr>
      </p:pic>
      <p:pic>
        <p:nvPicPr>
          <p:cNvPr id="6" name="Picture 4" descr="Text&#10;&#10;Description automatically generated">
            <a:extLst>
              <a:ext uri="{FF2B5EF4-FFF2-40B4-BE49-F238E27FC236}">
                <a16:creationId xmlns:a16="http://schemas.microsoft.com/office/drawing/2014/main" id="{E4FFB94C-BB2D-4B07-A165-EE693F29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044" t="11197" r="7276" b="8227"/>
          <a:stretch/>
        </p:blipFill>
        <p:spPr>
          <a:xfrm>
            <a:off x="6288350" y="962043"/>
            <a:ext cx="4598633" cy="4500978"/>
          </a:xfrm>
        </p:spPr>
      </p:pic>
    </p:spTree>
    <p:extLst>
      <p:ext uri="{BB962C8B-B14F-4D97-AF65-F5344CB8AC3E}">
        <p14:creationId xmlns:p14="http://schemas.microsoft.com/office/powerpoint/2010/main" val="397196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D473BF-B382-4F09-B0A7-F8CF0751D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32"/>
          <a:stretch/>
        </p:blipFill>
        <p:spPr>
          <a:xfrm>
            <a:off x="5977669" y="474746"/>
            <a:ext cx="5829632" cy="5284967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5D53544-A20D-4883-8872-BB1B2BF81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7" t="53101" r="8588" b="18284"/>
          <a:stretch/>
        </p:blipFill>
        <p:spPr>
          <a:xfrm>
            <a:off x="150920" y="2441359"/>
            <a:ext cx="5740726" cy="13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2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B3020F-70DE-41DC-B491-B881AAF5D045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99112E9-98C8-497C-99B7-4275DCEAE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560" y="-1087"/>
            <a:ext cx="8230880" cy="6856543"/>
          </a:xfrm>
        </p:spPr>
      </p:pic>
    </p:spTree>
    <p:extLst>
      <p:ext uri="{BB962C8B-B14F-4D97-AF65-F5344CB8AC3E}">
        <p14:creationId xmlns:p14="http://schemas.microsoft.com/office/powerpoint/2010/main" val="3578753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86FB-B9B3-4049-B702-436C0421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5CBA13-8A35-430F-9C14-209DF2417F8B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5B52AC6-07ED-4712-BFC3-0EA8AD347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712" y="-1086"/>
            <a:ext cx="8025451" cy="6856542"/>
          </a:xfrm>
        </p:spPr>
      </p:pic>
    </p:spTree>
    <p:extLst>
      <p:ext uri="{BB962C8B-B14F-4D97-AF65-F5344CB8AC3E}">
        <p14:creationId xmlns:p14="http://schemas.microsoft.com/office/powerpoint/2010/main" val="1082469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F88A7D-DF7B-4796-AFE9-958631221DDC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08F57D1-A60A-4050-B537-65EF75D3D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254" y="-1087"/>
            <a:ext cx="9451489" cy="6866981"/>
          </a:xfrm>
        </p:spPr>
      </p:pic>
    </p:spTree>
    <p:extLst>
      <p:ext uri="{BB962C8B-B14F-4D97-AF65-F5344CB8AC3E}">
        <p14:creationId xmlns:p14="http://schemas.microsoft.com/office/powerpoint/2010/main" val="1780357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BB8E-18EA-430B-9348-DD3C51D5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5EA6EC-62F9-45EB-9A63-EA6B104DCCC6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9B032FF-293C-493E-A8AA-292BE862F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998" y="-1086"/>
            <a:ext cx="8220441" cy="6856542"/>
          </a:xfrm>
        </p:spPr>
      </p:pic>
    </p:spTree>
    <p:extLst>
      <p:ext uri="{BB962C8B-B14F-4D97-AF65-F5344CB8AC3E}">
        <p14:creationId xmlns:p14="http://schemas.microsoft.com/office/powerpoint/2010/main" val="1636973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0658-4717-481B-9A85-DABF3B5E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209323-78F7-4994-9981-64D5F7622822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A0BEFB1-89F6-4E34-8D9A-60EEB63D5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532" y="-1086"/>
            <a:ext cx="8394497" cy="6856542"/>
          </a:xfrm>
        </p:spPr>
      </p:pic>
    </p:spTree>
    <p:extLst>
      <p:ext uri="{BB962C8B-B14F-4D97-AF65-F5344CB8AC3E}">
        <p14:creationId xmlns:p14="http://schemas.microsoft.com/office/powerpoint/2010/main" val="3672505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3F36-F1A2-4685-AEFE-408172D8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D36D1-7782-4F59-AA9D-1782F645DBE7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9649B7F-11C1-421C-97C7-9BE030E70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942" y="-1087"/>
            <a:ext cx="7771675" cy="6856543"/>
          </a:xfrm>
        </p:spPr>
      </p:pic>
    </p:spTree>
    <p:extLst>
      <p:ext uri="{BB962C8B-B14F-4D97-AF65-F5344CB8AC3E}">
        <p14:creationId xmlns:p14="http://schemas.microsoft.com/office/powerpoint/2010/main" val="2034425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6AEB2E-3CC0-4C9C-85EE-D85FA8D95EB6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29A40EC-0E28-4133-8748-2D1C0A3FF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391" y="-1087"/>
            <a:ext cx="8531656" cy="6856543"/>
          </a:xfrm>
        </p:spPr>
      </p:pic>
    </p:spTree>
    <p:extLst>
      <p:ext uri="{BB962C8B-B14F-4D97-AF65-F5344CB8AC3E}">
        <p14:creationId xmlns:p14="http://schemas.microsoft.com/office/powerpoint/2010/main" val="76520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898481-65C1-4C91-AC4C-30E0D7EAC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10519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026C-54D7-4F84-A4D6-59350C41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6C353-C9F1-4AE4-BBE2-C16AD993B3AA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26A02B8-591F-4C33-9ED9-3BA24B22F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8875" y="-1087"/>
            <a:ext cx="6672030" cy="6856543"/>
          </a:xfrm>
        </p:spPr>
      </p:pic>
    </p:spTree>
    <p:extLst>
      <p:ext uri="{BB962C8B-B14F-4D97-AF65-F5344CB8AC3E}">
        <p14:creationId xmlns:p14="http://schemas.microsoft.com/office/powerpoint/2010/main" val="237405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80B-1334-4979-B4A6-3838A5D4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407F6B-4B31-4283-8CA1-88A4242AF535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BD2D904-0631-41BD-ADCE-73A25508E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236" y="-1086"/>
            <a:ext cx="7063965" cy="6856542"/>
          </a:xfrm>
        </p:spPr>
      </p:pic>
    </p:spTree>
    <p:extLst>
      <p:ext uri="{BB962C8B-B14F-4D97-AF65-F5344CB8AC3E}">
        <p14:creationId xmlns:p14="http://schemas.microsoft.com/office/powerpoint/2010/main" val="4106315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CDE4EA-211D-4F88-8A51-645A4A5EC31D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EF5AE9-19A5-49E4-A571-AAF3FF7BE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208" y="-1087"/>
            <a:ext cx="11219584" cy="6856542"/>
          </a:xfrm>
        </p:spPr>
      </p:pic>
    </p:spTree>
    <p:extLst>
      <p:ext uri="{BB962C8B-B14F-4D97-AF65-F5344CB8AC3E}">
        <p14:creationId xmlns:p14="http://schemas.microsoft.com/office/powerpoint/2010/main" val="3548466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35C88E-2222-4DCB-8BF1-1FD4D948AA51}"/>
              </a:ext>
            </a:extLst>
          </p:cNvPr>
          <p:cNvSpPr/>
          <p:nvPr/>
        </p:nvSpPr>
        <p:spPr>
          <a:xfrm>
            <a:off x="-1041" y="0"/>
            <a:ext cx="12192000" cy="6858000"/>
          </a:xfrm>
          <a:prstGeom prst="rect">
            <a:avLst/>
          </a:prstGeom>
          <a:solidFill>
            <a:srgbClr val="A8B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C306C50-45FB-4650-AE42-4FB497A07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" y="353817"/>
            <a:ext cx="12185516" cy="6157172"/>
          </a:xfrm>
        </p:spPr>
      </p:pic>
    </p:spTree>
    <p:extLst>
      <p:ext uri="{BB962C8B-B14F-4D97-AF65-F5344CB8AC3E}">
        <p14:creationId xmlns:p14="http://schemas.microsoft.com/office/powerpoint/2010/main" val="1864361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C95E-A9D3-4D9A-8BF7-D41402C1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Josefin Sans" pitchFamily="2" charset="0"/>
              </a:rPr>
              <a:t>Profile Page | </a:t>
            </a:r>
            <a:r>
              <a:rPr lang="en-US" b="1" dirty="0" err="1">
                <a:latin typeface="Josefin Sans" pitchFamily="2" charset="0"/>
              </a:rPr>
              <a:t>insframe</a:t>
            </a:r>
            <a:endParaRPr lang="en-ID" b="1" dirty="0">
              <a:latin typeface="Josefin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3801A-9428-4400-8200-5C154AA53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7" y="1922435"/>
            <a:ext cx="8839194" cy="40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28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0051787-E4B7-42FD-B24F-EA94A11E4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34" y="1031402"/>
            <a:ext cx="6769690" cy="23975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FECE90-552B-4415-94EA-B94E0F646F6E}"/>
              </a:ext>
            </a:extLst>
          </p:cNvPr>
          <p:cNvSpPr txBox="1"/>
          <p:nvPr/>
        </p:nvSpPr>
        <p:spPr>
          <a:xfrm>
            <a:off x="7695069" y="1031401"/>
            <a:ext cx="18437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osefin Sans" pitchFamily="2" charset="0"/>
              </a:rPr>
              <a:t>HEADER </a:t>
            </a:r>
          </a:p>
          <a:p>
            <a:r>
              <a:rPr lang="en-US" sz="2800" b="1" dirty="0">
                <a:latin typeface="Josefin Sans" pitchFamily="2" charset="0"/>
              </a:rPr>
              <a:t>PROFILE</a:t>
            </a:r>
            <a:endParaRPr lang="en-ID" sz="2800" b="1" dirty="0">
              <a:latin typeface="Josefin Sans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C455BB-7A4E-4352-A3C0-FEFAE0B48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55" y="1600199"/>
            <a:ext cx="3590907" cy="4660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DFE544-6E60-4C27-96DB-E61F1F96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3059118"/>
            <a:ext cx="7677597" cy="320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5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4162C-6FAB-4EC6-B137-D10B74B2F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72" y="2947946"/>
            <a:ext cx="6756856" cy="323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B1138-1C72-4834-87B6-1D256A643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46" y="1489785"/>
            <a:ext cx="3457122" cy="4510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56F11-4E6D-4DA2-B77E-E4FC6FA3F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77" y="2224352"/>
            <a:ext cx="5447731" cy="7622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813C48-0A23-471C-839B-15087298E4F6}"/>
              </a:ext>
            </a:extLst>
          </p:cNvPr>
          <p:cNvSpPr txBox="1"/>
          <p:nvPr/>
        </p:nvSpPr>
        <p:spPr>
          <a:xfrm>
            <a:off x="7708774" y="1322689"/>
            <a:ext cx="332655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latin typeface="Josefin Sans" pitchFamily="2" charset="0"/>
              </a:rPr>
              <a:t>COLLECTION TAB</a:t>
            </a:r>
            <a:endParaRPr lang="en-ID" sz="27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2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1986E-1626-4585-BF97-1E724E108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21" y="857250"/>
            <a:ext cx="5927683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812CB-6726-4C51-9751-AB3B4B61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171" y="1057853"/>
            <a:ext cx="2460779" cy="1836822"/>
          </a:xfrm>
        </p:spPr>
        <p:txBody>
          <a:bodyPr>
            <a:noAutofit/>
          </a:bodyPr>
          <a:lstStyle/>
          <a:p>
            <a:pPr algn="r"/>
            <a:r>
              <a:rPr lang="en-US" sz="4050" b="1" dirty="0">
                <a:latin typeface="Josefin Sans" pitchFamily="2" charset="0"/>
              </a:rPr>
              <a:t>EDIT YOUR PROFILE</a:t>
            </a:r>
            <a:br>
              <a:rPr lang="en-US" sz="4050" b="1" dirty="0">
                <a:latin typeface="Josefin Sans" pitchFamily="2" charset="0"/>
              </a:rPr>
            </a:br>
            <a:r>
              <a:rPr lang="en-US" sz="4050" b="1" dirty="0">
                <a:latin typeface="Josefin Sans" pitchFamily="2" charset="0"/>
              </a:rPr>
              <a:t>PAGE</a:t>
            </a:r>
            <a:endParaRPr lang="en-ID" sz="405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9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04C7AB-FD71-48B4-8535-2140FE74A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54" y="-179712"/>
            <a:ext cx="4690642" cy="719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CBF7B-ACF8-47D3-B000-B4DB48BCE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98" y="21088"/>
            <a:ext cx="4933756" cy="68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3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B1D610-FAEA-48C5-B2A2-9AD50C404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3" y="857250"/>
            <a:ext cx="85502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2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083420-4BEE-42C6-8F5D-1AC5D258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0960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F680F-FC5B-4275-AA2E-7B61D678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8" y="-100519"/>
            <a:ext cx="6877692" cy="7059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ACBEA-4995-4308-B5F1-39A1944E4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370" y="-100519"/>
            <a:ext cx="2997498" cy="70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66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2F318B-655E-4F1E-839B-D4FEC7234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52513"/>
            <a:ext cx="94488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114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A548CB-B25B-4DF3-B9C7-BE86F957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82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30918-0820-4529-892D-E0866E5A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E4DE5-6AFD-4180-996B-36938A64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6201689"/>
            <a:ext cx="527637" cy="5276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188979-F883-4B75-A871-E079B75CBAC8}"/>
              </a:ext>
            </a:extLst>
          </p:cNvPr>
          <p:cNvSpPr/>
          <p:nvPr/>
        </p:nvSpPr>
        <p:spPr>
          <a:xfrm>
            <a:off x="10598737" y="6326409"/>
            <a:ext cx="1466263" cy="278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Josefin Sans" pitchFamily="2" charset="0"/>
              </a:rPr>
              <a:t>insframe</a:t>
            </a:r>
            <a:endParaRPr lang="en-US" sz="2400" b="1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5907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F3AA69-FC99-47D1-A98A-7A6E90C881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  <a:p>
            <a:pPr algn="ctr"/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 </a:t>
            </a:r>
            <a:r>
              <a:rPr lang="en-US" sz="4000" b="1" dirty="0" err="1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insframe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88579-C50E-4FFF-A4CB-F98D95038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92" y="0"/>
            <a:ext cx="821201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200ED3-0ACC-485C-AAF2-381517173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5469750"/>
            <a:ext cx="1102500" cy="1102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6EF9EE-040D-41F7-ADF9-FD8D6DE917CE}"/>
              </a:ext>
            </a:extLst>
          </p:cNvPr>
          <p:cNvSpPr/>
          <p:nvPr/>
        </p:nvSpPr>
        <p:spPr>
          <a:xfrm>
            <a:off x="0" y="203200"/>
            <a:ext cx="2400300" cy="33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  <a:latin typeface="Josefin Sans" pitchFamily="2" charset="0"/>
              </a:rPr>
              <a:t>home.html – line 9</a:t>
            </a:r>
          </a:p>
        </p:txBody>
      </p:sp>
    </p:spTree>
    <p:extLst>
      <p:ext uri="{BB962C8B-B14F-4D97-AF65-F5344CB8AC3E}">
        <p14:creationId xmlns:p14="http://schemas.microsoft.com/office/powerpoint/2010/main" val="3388303434"/>
      </p:ext>
    </p:extLst>
  </p:cSld>
  <p:clrMapOvr>
    <a:masterClrMapping/>
  </p:clrMapOvr>
  <p:transition spd="med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CA1A87AD947140B4AC7D368F1B0590" ma:contentTypeVersion="0" ma:contentTypeDescription="Create a new document." ma:contentTypeScope="" ma:versionID="c1d99e060a58ab0d289bd8724f2326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9be56c282c3b9861d6dd768e72161a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B7D568-EE17-4429-BFA7-F61C06AE59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1D88A15-EA48-4D78-B930-67274D793176}">
  <ds:schemaRefs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E783BA5-D270-4301-8B59-41F4B03990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291</TotalTime>
  <Words>441</Words>
  <Application>Microsoft Office PowerPoint</Application>
  <PresentationFormat>Widescreen</PresentationFormat>
  <Paragraphs>75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Corbel</vt:lpstr>
      <vt:lpstr>Josefin Sans</vt:lpstr>
      <vt:lpstr>Wingdings</vt:lpstr>
      <vt:lpstr>Banded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Category (tampilan)</vt:lpstr>
      <vt:lpstr>html</vt:lpstr>
      <vt:lpstr>CSS</vt:lpstr>
      <vt:lpstr>Leaderboard(Tampilan)</vt:lpstr>
      <vt:lpstr>Html</vt:lpstr>
      <vt:lpstr>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Profile Page | insframe</vt:lpstr>
      <vt:lpstr>PowerPoint Presentation</vt:lpstr>
      <vt:lpstr>PowerPoint Presentation</vt:lpstr>
      <vt:lpstr>EDIT YOUR PROFILE PAGE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 SUMARNA</dc:creator>
  <cp:lastModifiedBy>ANDRE SUMARNA</cp:lastModifiedBy>
  <cp:revision>30</cp:revision>
  <dcterms:created xsi:type="dcterms:W3CDTF">2020-10-18T12:14:15Z</dcterms:created>
  <dcterms:modified xsi:type="dcterms:W3CDTF">2020-10-19T14:09:22Z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0x01010094CA1A87AD947140B4AC7D368F1B0590</vt:lpwstr>
  </property>
</Properties>
</file>